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1" autoAdjust="0"/>
    <p:restoredTop sz="94660"/>
  </p:normalViewPr>
  <p:slideViewPr>
    <p:cSldViewPr snapToGrid="0">
      <p:cViewPr varScale="1">
        <p:scale>
          <a:sx n="87" d="100"/>
          <a:sy n="87" d="100"/>
        </p:scale>
        <p:origin x="3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0978B3-B895-7BD3-5576-49DE024A2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A5054FC-7202-18C1-84AB-2EF628A45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13F713-1D41-FA4E-3D76-2499DC615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DC978E-0A7D-7700-B745-D6E51DF8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CFF008-0A8B-839B-87AE-7032EC50F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961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F9AA1B-1FB1-EAE7-DCE3-51BD385C4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D36200-8765-7442-20AB-645F4C31B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18D74C-56E9-4A2E-42AA-4798BBF10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1F5FF0-04C9-09F0-D8A9-247C3BDE7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5F3D6C-505B-FC69-9F82-B619461F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0188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C49D9E-C525-7063-CCC7-719E21BCBB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455FC6B-91B9-B98A-5FE8-98856D274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82EBCE-4F03-F7A2-533E-AE0800E8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6CF2D3F-C9DA-56E6-137B-DF59D8586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5DE01B-E4BA-95B0-F81B-EA115217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919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03FE0B-74F5-CB7E-CAC7-CB9BCCDFA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6B3461-0918-F2C3-22D4-4DE47790D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02E585-AE7C-54A6-9CD6-60661D043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7B5EBE-21B1-1A00-72E1-7089C397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DD4D05-BF2C-8E69-89D2-DEB97097E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325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57B68-F5BA-6853-BEE9-0F633EC32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29C623-1040-2164-2B43-BB75F1A86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905269-707A-ADA9-81B2-4BEDF9F06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77A7BB-C9E2-CF6E-97B5-9EBD27289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C87447-688A-F433-FE16-6C3264570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975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C11300-05D2-F854-B723-C072449AD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6CB753-92DD-3100-006C-EAA235FC16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A246A9-47C7-995B-7A75-4230233E00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4BEADA-DAAD-9549-3B14-518654185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05A3347-36D6-DA4B-7AFB-0B933BA97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8F230A-7D60-EA1E-AE86-6CC0F280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636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72182-4275-E28C-92FA-6DDCF5E3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F0A48C-ACF4-9D82-F2FC-6DAD94CA9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46CA09-642F-78C2-8485-F06F370F7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DA8DD24-F6B2-6F69-498A-7FF2D158D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30C2308-AAEE-C222-EFD3-AE918C3752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5596025-4A1A-7031-2209-EB8F9D7BF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011C51A-160C-8D39-9B30-0ADAC236E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C554FD5-9CD2-EECB-5FFF-BB157968D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561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B0212A-9125-817D-81B6-4B2987A4C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7FE7A17-2F3B-CF09-7F98-203CD0AAC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815583-52F5-1F3C-B75C-0A90D828B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087F1AB-52A8-DE24-780F-E02B1F6D2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5745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7897A2C-9558-4971-1118-D75416095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0399BA9-05C6-09E8-C0B1-8CD7D7C7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C99E8C-1511-FEBD-B42C-9E563DA5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825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C81A89-C032-4D9C-040B-2EB73F264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FF3A41-E194-9598-8860-6318618E5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40BEA63-E8A1-8DF7-039C-67F934C9B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2F5F3F9-F8D7-466E-9FDF-6402FF21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0FB4A6-476F-27B5-A0E6-0802B570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BBF7EDD-C4B3-D023-C38D-A03D2B461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5218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560DE4-F107-F1EA-2CE5-FD98F696D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7A59E61-0C02-DD57-D8B3-FCDD7DBDB2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7E340C9-50D4-7184-C30A-18A1EB952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B42DD9-0446-228A-FAEC-11DE5E006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71E45-6391-3E40-DE91-8A1E79807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7984A5-A0B8-0A7D-E232-40B2AF89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142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7298349-5749-F1ED-17B3-9432D87ED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AF6611-DC7E-5261-372A-E64248919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D0BB04-A3CE-59E0-ABDB-A95EC3A795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21B824-FC73-4590-9C10-B2E2BC1F0739}" type="datetimeFigureOut">
              <a:rPr lang="es-CO" smtClean="0"/>
              <a:t>16/01/2025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7B5683-94BA-BAB3-BEC5-F85C9886A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4B585C-7302-3544-0360-545B51E99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3AB70A-F09D-47AF-9C67-5211936B93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349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D889908-A602-0D77-2BE9-398EF2FC0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55" y="651642"/>
            <a:ext cx="2482696" cy="395188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B8BF73F-6A8A-0858-49C1-FC8056A11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082" y="651642"/>
            <a:ext cx="2649428" cy="395188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C9483B3-4488-9421-855B-0705AA309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7678" y="552199"/>
            <a:ext cx="2649428" cy="395188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E3A7199-1DA0-5650-767E-DBEDA88DD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512" y="552199"/>
            <a:ext cx="2401299" cy="395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B2ECF-5A9A-D4A3-9369-AA0A3DA37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5A5E7E20-17F5-5DE3-24F9-ADE7AFBD7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082" y="651643"/>
            <a:ext cx="2275187" cy="34631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00F104C-7170-CD18-D245-7DF349271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282" y="543408"/>
            <a:ext cx="2447387" cy="365052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DC57435-58B6-12F4-F240-08ADE25EA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64" y="651642"/>
            <a:ext cx="2204951" cy="346315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6F36C06-E2B1-07ED-3F35-D6F0273F6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648" y="543408"/>
            <a:ext cx="2490596" cy="365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8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00184-05E0-A10F-F050-A84DFE2E3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292C0AC6-2859-05EF-66BB-0C9984E62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082" y="651643"/>
            <a:ext cx="2275187" cy="34631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40C0B75-67FD-2342-F025-098D475AD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282" y="543408"/>
            <a:ext cx="2447387" cy="365052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CE1ECFE-DF84-8D29-14CE-116BB56D45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972" y="744519"/>
            <a:ext cx="2081485" cy="337028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B87C0B9-50E6-AD2F-FB82-75AFB846A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8470" y="506623"/>
            <a:ext cx="2332265" cy="368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410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6A4D0-8FE0-991E-17CA-E85B8E64E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EEFCA04E-F0D1-33B2-22DD-BF30CB6A4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082" y="651643"/>
            <a:ext cx="2275187" cy="34631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8856F3C-6295-7C69-C5DF-05F44E630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282" y="543407"/>
            <a:ext cx="2447387" cy="387093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77087B4-8DA3-3C74-01E1-53E3B47C4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64" y="651644"/>
            <a:ext cx="2126703" cy="346315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F243D3D-7EDF-58CB-9AC8-66DFDBC3C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978" y="543408"/>
            <a:ext cx="2660724" cy="387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554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Martinez, Maria</dc:creator>
  <cp:lastModifiedBy>Martinez, Maria</cp:lastModifiedBy>
  <cp:revision>1</cp:revision>
  <dcterms:created xsi:type="dcterms:W3CDTF">2025-01-16T13:37:48Z</dcterms:created>
  <dcterms:modified xsi:type="dcterms:W3CDTF">2025-01-16T14:00:29Z</dcterms:modified>
</cp:coreProperties>
</file>